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7" r:id="rId4"/>
    <p:sldId id="266" r:id="rId5"/>
    <p:sldId id="267" r:id="rId6"/>
    <p:sldId id="268" r:id="rId7"/>
    <p:sldId id="269" r:id="rId8"/>
    <p:sldId id="278" r:id="rId9"/>
    <p:sldId id="279" r:id="rId10"/>
    <p:sldId id="280" r:id="rId11"/>
    <p:sldId id="282" r:id="rId12"/>
    <p:sldId id="281" r:id="rId13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0" d="100"/>
          <a:sy n="400" d="100"/>
        </p:scale>
        <p:origin x="16344" y="139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CE21C-C766-4398-B24C-BACA0F3CCB68}" type="datetimeFigureOut">
              <a:rPr lang="en-US" smtClean="0"/>
              <a:pPr/>
              <a:t>4/23/2014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B4EB8-F818-4491-970E-84289B76B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B4EB8-F818-4491-970E-84289B76B4E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3200400"/>
            <a:ext cx="4876800" cy="533400"/>
          </a:xfrm>
          <a:prstGeom prst="rect">
            <a:avLst/>
          </a:prstGeom>
        </p:spPr>
        <p:txBody>
          <a:bodyPr/>
          <a:lstStyle>
            <a:lvl1pPr algn="r">
              <a:defRPr sz="29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ontent slid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228600"/>
            <a:ext cx="5181600" cy="563562"/>
          </a:xfrm>
          <a:prstGeom prst="rect">
            <a:avLst/>
          </a:prstGeom>
        </p:spPr>
        <p:txBody>
          <a:bodyPr/>
          <a:lstStyle>
            <a:lvl1pPr algn="l">
              <a:defRPr sz="2500">
                <a:solidFill>
                  <a:schemeClr val="bg1"/>
                </a:solidFill>
                <a:latin typeface="Myriad Pro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9200" y="6553200"/>
            <a:ext cx="304800" cy="228600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/>
                </a:solidFill>
                <a:latin typeface="Myriad Pro Light" pitchFamily="34" charset="0"/>
              </a:defRPr>
            </a:lvl1pPr>
          </a:lstStyle>
          <a:p>
            <a:fld id="{65EC3635-12C6-444C-B530-F37AD6A4D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ntent slid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5029200"/>
            <a:ext cx="5486400" cy="685800"/>
          </a:xfrm>
          <a:prstGeom prst="rect">
            <a:avLst/>
          </a:prstGeom>
        </p:spPr>
        <p:txBody>
          <a:bodyPr/>
          <a:lstStyle>
            <a:lvl1pPr algn="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jpeg"/><Relationship Id="rId3" Type="http://schemas.openxmlformats.org/officeDocument/2006/relationships/image" Target="../media/image6.pn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gif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gif"/><Relationship Id="rId1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0" y="2514600"/>
            <a:ext cx="4876800" cy="1524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Myriad Pro Light" pitchFamily="34" charset="0"/>
              </a:rPr>
              <a:t>Welcome</a:t>
            </a:r>
            <a:r>
              <a:rPr lang="en-US" sz="4800" dirty="0" smtClean="0">
                <a:solidFill>
                  <a:schemeClr val="bg1"/>
                </a:solidFill>
                <a:latin typeface="Myriad Pro Light" pitchFamily="34" charset="0"/>
              </a:rPr>
              <a:t> </a:t>
            </a:r>
            <a:br>
              <a:rPr lang="en-US" sz="4800" dirty="0" smtClean="0">
                <a:solidFill>
                  <a:schemeClr val="bg1"/>
                </a:solidFill>
                <a:latin typeface="Myriad Pro Light" pitchFamily="34" charset="0"/>
              </a:rPr>
            </a:br>
            <a:r>
              <a:rPr lang="en-US" sz="4800" dirty="0" smtClean="0">
                <a:solidFill>
                  <a:schemeClr val="bg1"/>
                </a:solidFill>
                <a:latin typeface="Myriad Pro Light" pitchFamily="34" charset="0"/>
              </a:rPr>
              <a:t>to our Presentation</a:t>
            </a:r>
            <a:endParaRPr lang="en-US" sz="4800" dirty="0">
              <a:solidFill>
                <a:schemeClr val="bg1"/>
              </a:solidFill>
              <a:latin typeface="Myriad Pro Ligh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486400" y="4191000"/>
            <a:ext cx="30480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1800" dirty="0" smtClean="0">
                <a:solidFill>
                  <a:schemeClr val="bg1"/>
                </a:solidFill>
                <a:latin typeface="Myriad Pro" pitchFamily="34" charset="0"/>
              </a:rPr>
              <a:t>Birmingham, October 2013</a:t>
            </a:r>
            <a:endParaRPr lang="en-US" sz="1800" dirty="0">
              <a:solidFill>
                <a:schemeClr val="bg1"/>
              </a:solidFill>
              <a:latin typeface="Myriad Pro" pitchFamily="34" charset="0"/>
            </a:endParaRPr>
          </a:p>
        </p:txBody>
      </p:sp>
      <p:pic>
        <p:nvPicPr>
          <p:cNvPr id="6" name="Picture 5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5410200"/>
            <a:ext cx="3335569" cy="724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5EC3635-12C6-444C-B530-F37AD6A4D441}" type="slidenum">
              <a:rPr lang="en-US" smtClean="0"/>
              <a:pPr algn="r"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5EC3635-12C6-444C-B530-F37AD6A4D441}" type="slidenum">
              <a:rPr lang="en-US" smtClean="0"/>
              <a:pPr algn="r"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3200" y="3048000"/>
            <a:ext cx="3429000" cy="685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Myriad Pro Light" pitchFamily="34" charset="0"/>
              </a:rPr>
              <a:t>THANK YOU</a:t>
            </a:r>
            <a:endParaRPr lang="en-US" dirty="0">
              <a:solidFill>
                <a:schemeClr val="bg1"/>
              </a:solidFill>
              <a:latin typeface="Myriad Pro Light" pitchFamily="34" charset="0"/>
            </a:endParaRPr>
          </a:p>
        </p:txBody>
      </p:sp>
      <p:pic>
        <p:nvPicPr>
          <p:cNvPr id="5" name="Picture 4" descr="logo 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04215" y="5486400"/>
            <a:ext cx="3335569" cy="72416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5EC3635-12C6-444C-B530-F37AD6A4D441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TITLE</a:t>
            </a:r>
            <a:endParaRPr lang="en-US" dirty="0"/>
          </a:p>
        </p:txBody>
      </p:sp>
      <p:pic>
        <p:nvPicPr>
          <p:cNvPr id="20" name="Picture 19" descr="agend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451" y="1219200"/>
            <a:ext cx="8460549" cy="496783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399126" y="2133600"/>
            <a:ext cx="4352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399126" y="2831068"/>
            <a:ext cx="4352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399126" y="3505200"/>
            <a:ext cx="4352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399126" y="4202668"/>
            <a:ext cx="4352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2399126" y="4964668"/>
            <a:ext cx="4352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5EC3635-12C6-444C-B530-F37AD6A4D441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fram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600200"/>
            <a:ext cx="2209800" cy="2667000"/>
          </a:xfrm>
          <a:prstGeom prst="rect">
            <a:avLst/>
          </a:prstGeom>
        </p:spPr>
      </p:pic>
      <p:pic>
        <p:nvPicPr>
          <p:cNvPr id="6" name="Picture 5" descr="1FOT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1676400"/>
            <a:ext cx="1889604" cy="23589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429000" y="1828800"/>
            <a:ext cx="487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 smtClean="0"/>
              <a:t>Lorem</a:t>
            </a:r>
            <a:r>
              <a:rPr lang="en-US" sz="1600" dirty="0" smtClean="0"/>
              <a:t> </a:t>
            </a:r>
            <a:r>
              <a:rPr lang="en-US" sz="1600" dirty="0" err="1" smtClean="0"/>
              <a:t>ipsum</a:t>
            </a:r>
            <a:r>
              <a:rPr lang="en-US" sz="1600" dirty="0" smtClean="0"/>
              <a:t> dolor sit </a:t>
            </a:r>
            <a:r>
              <a:rPr lang="en-US" sz="1600" dirty="0" err="1" smtClean="0"/>
              <a:t>amet</a:t>
            </a:r>
            <a:r>
              <a:rPr lang="en-US" sz="1600" dirty="0" smtClean="0"/>
              <a:t>, </a:t>
            </a:r>
            <a:r>
              <a:rPr lang="en-US" sz="1600" dirty="0" err="1" smtClean="0"/>
              <a:t>consectetur</a:t>
            </a:r>
            <a:r>
              <a:rPr lang="en-US" sz="1600" dirty="0" smtClean="0"/>
              <a:t> </a:t>
            </a:r>
            <a:r>
              <a:rPr lang="en-US" sz="1600" dirty="0" err="1" smtClean="0"/>
              <a:t>adipisicing</a:t>
            </a:r>
            <a:r>
              <a:rPr lang="en-US" sz="1600" dirty="0" smtClean="0"/>
              <a:t> </a:t>
            </a:r>
            <a:r>
              <a:rPr lang="en-US" sz="1600" dirty="0" err="1" smtClean="0"/>
              <a:t>elit</a:t>
            </a:r>
            <a:r>
              <a:rPr lang="en-US" sz="1600" dirty="0" smtClean="0"/>
              <a:t>, </a:t>
            </a:r>
            <a:r>
              <a:rPr lang="en-US" sz="1600" dirty="0" err="1" smtClean="0"/>
              <a:t>sed</a:t>
            </a:r>
            <a:r>
              <a:rPr lang="en-US" sz="1600" dirty="0" smtClean="0"/>
              <a:t> do </a:t>
            </a:r>
            <a:r>
              <a:rPr lang="en-US" sz="1600" dirty="0" err="1" smtClean="0"/>
              <a:t>eiusmod</a:t>
            </a:r>
            <a:r>
              <a:rPr lang="en-US" sz="1600" dirty="0" smtClean="0"/>
              <a:t> </a:t>
            </a:r>
            <a:r>
              <a:rPr lang="en-US" sz="1600" dirty="0" err="1" smtClean="0"/>
              <a:t>tempor</a:t>
            </a:r>
            <a:r>
              <a:rPr lang="en-US" sz="1600" dirty="0" smtClean="0"/>
              <a:t> </a:t>
            </a:r>
            <a:r>
              <a:rPr lang="en-US" sz="1600" dirty="0" err="1" smtClean="0"/>
              <a:t>incididunt</a:t>
            </a:r>
            <a:r>
              <a:rPr lang="en-US" sz="1600" dirty="0" smtClean="0"/>
              <a:t>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labore</a:t>
            </a:r>
            <a:r>
              <a:rPr lang="en-US" sz="1600" dirty="0" smtClean="0"/>
              <a:t> et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magna </a:t>
            </a:r>
            <a:r>
              <a:rPr lang="en-US" sz="1600" dirty="0" err="1" smtClean="0"/>
              <a:t>aliqua</a:t>
            </a:r>
            <a:r>
              <a:rPr lang="en-US" sz="1600" dirty="0" smtClean="0"/>
              <a:t>.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enim</a:t>
            </a:r>
            <a:r>
              <a:rPr lang="en-US" sz="1600" dirty="0" smtClean="0"/>
              <a:t> ad minim </a:t>
            </a:r>
            <a:r>
              <a:rPr lang="en-US" sz="1600" dirty="0" err="1" smtClean="0"/>
              <a:t>veniam</a:t>
            </a:r>
            <a:r>
              <a:rPr lang="en-US" sz="1600" dirty="0" smtClean="0"/>
              <a:t>, </a:t>
            </a:r>
            <a:r>
              <a:rPr lang="en-US" sz="1600" dirty="0" err="1" smtClean="0"/>
              <a:t>quis</a:t>
            </a:r>
            <a:r>
              <a:rPr lang="en-US" sz="1600" dirty="0" smtClean="0"/>
              <a:t> </a:t>
            </a:r>
            <a:r>
              <a:rPr lang="en-US" sz="1600" dirty="0" err="1" smtClean="0"/>
              <a:t>nostrud</a:t>
            </a:r>
            <a:r>
              <a:rPr lang="en-US" sz="1600" dirty="0" smtClean="0"/>
              <a:t> exercitation </a:t>
            </a:r>
            <a:r>
              <a:rPr lang="en-US" sz="1600" dirty="0" err="1" smtClean="0"/>
              <a:t>ullamco</a:t>
            </a:r>
            <a:r>
              <a:rPr lang="en-US" sz="1600" dirty="0" smtClean="0"/>
              <a:t> </a:t>
            </a:r>
            <a:r>
              <a:rPr lang="en-US" sz="1600" dirty="0" err="1" smtClean="0"/>
              <a:t>laboris</a:t>
            </a:r>
            <a:r>
              <a:rPr lang="en-US" sz="1600" dirty="0" smtClean="0"/>
              <a:t> nisi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aliquip</a:t>
            </a:r>
            <a:r>
              <a:rPr lang="en-US" sz="1600" dirty="0" smtClean="0"/>
              <a:t> ex ea </a:t>
            </a:r>
            <a:r>
              <a:rPr lang="en-US" sz="1600" dirty="0" err="1" smtClean="0"/>
              <a:t>commodo</a:t>
            </a:r>
            <a:r>
              <a:rPr lang="en-US" sz="1600" dirty="0" smtClean="0"/>
              <a:t> </a:t>
            </a:r>
            <a:r>
              <a:rPr lang="en-US" sz="1600" dirty="0" err="1" smtClean="0"/>
              <a:t>consequat</a:t>
            </a:r>
            <a:r>
              <a:rPr lang="en-US" sz="1600" dirty="0" smtClean="0"/>
              <a:t>. </a:t>
            </a:r>
            <a:r>
              <a:rPr lang="en-US" sz="1600" dirty="0" err="1" smtClean="0"/>
              <a:t>Duis</a:t>
            </a:r>
            <a:r>
              <a:rPr lang="en-US" sz="1600" dirty="0" smtClean="0"/>
              <a:t> </a:t>
            </a:r>
            <a:r>
              <a:rPr lang="en-US" sz="1600" dirty="0" err="1" smtClean="0"/>
              <a:t>aute</a:t>
            </a:r>
            <a:r>
              <a:rPr lang="en-US" sz="1600" dirty="0" smtClean="0"/>
              <a:t> </a:t>
            </a:r>
            <a:r>
              <a:rPr lang="en-US" sz="1600" dirty="0" err="1" smtClean="0"/>
              <a:t>irure</a:t>
            </a:r>
            <a:r>
              <a:rPr lang="en-US" sz="1600" dirty="0" smtClean="0"/>
              <a:t> dolor in </a:t>
            </a:r>
            <a:r>
              <a:rPr lang="en-US" sz="1600" dirty="0" err="1" smtClean="0"/>
              <a:t>reprehenderit</a:t>
            </a:r>
            <a:r>
              <a:rPr lang="en-US" sz="1600" dirty="0" smtClean="0"/>
              <a:t> in </a:t>
            </a:r>
            <a:r>
              <a:rPr lang="en-US" sz="1600" dirty="0" err="1" smtClean="0"/>
              <a:t>voluptate</a:t>
            </a:r>
            <a:r>
              <a:rPr lang="en-US" sz="1600" dirty="0" smtClean="0"/>
              <a:t> </a:t>
            </a:r>
            <a:r>
              <a:rPr lang="en-US" sz="1600" dirty="0" err="1" smtClean="0"/>
              <a:t>velit</a:t>
            </a:r>
            <a:r>
              <a:rPr lang="en-US" sz="1600" dirty="0" smtClean="0"/>
              <a:t> </a:t>
            </a:r>
            <a:r>
              <a:rPr lang="en-US" sz="1600" dirty="0" err="1" smtClean="0"/>
              <a:t>esse</a:t>
            </a:r>
            <a:r>
              <a:rPr lang="en-US" sz="1600" dirty="0" smtClean="0"/>
              <a:t> </a:t>
            </a:r>
            <a:r>
              <a:rPr lang="en-US" sz="1600" dirty="0" err="1" smtClean="0"/>
              <a:t>cillum</a:t>
            </a:r>
            <a:r>
              <a:rPr lang="en-US" sz="1600" dirty="0" smtClean="0"/>
              <a:t>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</a:t>
            </a:r>
            <a:r>
              <a:rPr lang="en-US" sz="1600" dirty="0" err="1" smtClean="0"/>
              <a:t>eu</a:t>
            </a:r>
            <a:r>
              <a:rPr lang="en-US" sz="1600" dirty="0" smtClean="0"/>
              <a:t> </a:t>
            </a:r>
            <a:r>
              <a:rPr lang="en-US" sz="1600" dirty="0" err="1" smtClean="0"/>
              <a:t>fugiat</a:t>
            </a:r>
            <a:r>
              <a:rPr lang="en-US" sz="1600" dirty="0" smtClean="0"/>
              <a:t> </a:t>
            </a:r>
            <a:r>
              <a:rPr lang="en-US" sz="1600" dirty="0" err="1" smtClean="0"/>
              <a:t>nulla</a:t>
            </a:r>
            <a:r>
              <a:rPr lang="en-US" sz="1600" dirty="0" smtClean="0"/>
              <a:t> </a:t>
            </a:r>
            <a:r>
              <a:rPr lang="en-US" sz="1600" dirty="0" err="1" smtClean="0"/>
              <a:t>pariatur</a:t>
            </a:r>
            <a:r>
              <a:rPr lang="en-US" sz="1600" dirty="0" smtClean="0"/>
              <a:t>. </a:t>
            </a:r>
            <a:r>
              <a:rPr lang="en-US" sz="1600" dirty="0" err="1" smtClean="0"/>
              <a:t>nostrud</a:t>
            </a:r>
            <a:r>
              <a:rPr lang="en-US" sz="1600" dirty="0" smtClean="0"/>
              <a:t> exercitation </a:t>
            </a:r>
            <a:r>
              <a:rPr lang="en-US" sz="1600" dirty="0" err="1" smtClean="0"/>
              <a:t>ullamco</a:t>
            </a:r>
            <a:r>
              <a:rPr lang="en-US" sz="1600" dirty="0" smtClean="0"/>
              <a:t> </a:t>
            </a:r>
            <a:r>
              <a:rPr lang="en-US" sz="1600" dirty="0" err="1" smtClean="0"/>
              <a:t>laboris</a:t>
            </a:r>
            <a:r>
              <a:rPr lang="en-US" sz="1600" dirty="0" smtClean="0"/>
              <a:t> nisi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aliquip</a:t>
            </a:r>
            <a:r>
              <a:rPr lang="en-US" sz="1600" dirty="0" smtClean="0"/>
              <a:t> ex ea </a:t>
            </a:r>
            <a:r>
              <a:rPr lang="en-US" sz="1600" dirty="0" err="1" smtClean="0"/>
              <a:t>commodo</a:t>
            </a:r>
            <a:r>
              <a:rPr lang="en-US" sz="1600" dirty="0" smtClean="0"/>
              <a:t> </a:t>
            </a:r>
            <a:r>
              <a:rPr lang="en-US" sz="1600" dirty="0" err="1" smtClean="0"/>
              <a:t>consequat</a:t>
            </a:r>
            <a:r>
              <a:rPr lang="en-US" sz="1600" dirty="0" smtClean="0"/>
              <a:t>. </a:t>
            </a:r>
            <a:r>
              <a:rPr lang="en-US" sz="1600" dirty="0" err="1" smtClean="0"/>
              <a:t>Duis</a:t>
            </a:r>
            <a:r>
              <a:rPr lang="en-US" sz="1600" dirty="0" smtClean="0"/>
              <a:t> </a:t>
            </a:r>
            <a:r>
              <a:rPr lang="en-US" sz="1600" dirty="0" err="1" smtClean="0"/>
              <a:t>aute</a:t>
            </a:r>
            <a:r>
              <a:rPr lang="en-US" sz="1600" dirty="0" smtClean="0"/>
              <a:t> </a:t>
            </a:r>
            <a:r>
              <a:rPr lang="en-US" sz="1600" dirty="0" err="1" smtClean="0"/>
              <a:t>irure</a:t>
            </a:r>
            <a:r>
              <a:rPr lang="en-US" sz="1600" dirty="0" smtClean="0"/>
              <a:t> dolor in </a:t>
            </a:r>
            <a:r>
              <a:rPr lang="en-US" sz="1600" dirty="0" err="1" smtClean="0"/>
              <a:t>reprehenderit</a:t>
            </a:r>
            <a:r>
              <a:rPr lang="en-US" sz="1600" dirty="0" smtClean="0"/>
              <a:t> in </a:t>
            </a:r>
            <a:r>
              <a:rPr lang="en-US" sz="1600" dirty="0" err="1" smtClean="0"/>
              <a:t>voluptate</a:t>
            </a:r>
            <a:endParaRPr lang="en-US" sz="16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838200" y="457200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 smtClean="0"/>
              <a:t>Lorem</a:t>
            </a:r>
            <a:r>
              <a:rPr lang="en-US" sz="1600" dirty="0" smtClean="0"/>
              <a:t> </a:t>
            </a:r>
            <a:r>
              <a:rPr lang="en-US" sz="1600" dirty="0" err="1" smtClean="0"/>
              <a:t>ipsum</a:t>
            </a:r>
            <a:r>
              <a:rPr lang="en-US" sz="1600" dirty="0" smtClean="0"/>
              <a:t> dolor sit </a:t>
            </a:r>
            <a:r>
              <a:rPr lang="en-US" sz="1600" dirty="0" err="1" smtClean="0"/>
              <a:t>amet</a:t>
            </a:r>
            <a:r>
              <a:rPr lang="en-US" sz="1600" dirty="0" smtClean="0"/>
              <a:t>, </a:t>
            </a:r>
            <a:r>
              <a:rPr lang="en-US" sz="1600" dirty="0" err="1" smtClean="0"/>
              <a:t>consectetur</a:t>
            </a:r>
            <a:r>
              <a:rPr lang="en-US" sz="1600" dirty="0" smtClean="0"/>
              <a:t> </a:t>
            </a:r>
            <a:r>
              <a:rPr lang="en-US" sz="1600" dirty="0" err="1" smtClean="0"/>
              <a:t>adipisicing</a:t>
            </a:r>
            <a:r>
              <a:rPr lang="en-US" sz="1600" dirty="0" smtClean="0"/>
              <a:t> </a:t>
            </a:r>
            <a:r>
              <a:rPr lang="en-US" sz="1600" dirty="0" err="1" smtClean="0"/>
              <a:t>elit</a:t>
            </a:r>
            <a:r>
              <a:rPr lang="en-US" sz="1600" dirty="0" smtClean="0"/>
              <a:t>, </a:t>
            </a:r>
            <a:r>
              <a:rPr lang="en-US" sz="1600" dirty="0" err="1" smtClean="0"/>
              <a:t>sed</a:t>
            </a:r>
            <a:r>
              <a:rPr lang="en-US" sz="1600" dirty="0" smtClean="0"/>
              <a:t> do </a:t>
            </a:r>
            <a:r>
              <a:rPr lang="en-US" sz="1600" dirty="0" err="1" smtClean="0"/>
              <a:t>eiusmod</a:t>
            </a:r>
            <a:r>
              <a:rPr lang="en-US" sz="1600" dirty="0" smtClean="0"/>
              <a:t> </a:t>
            </a:r>
            <a:r>
              <a:rPr lang="en-US" sz="1600" dirty="0" err="1" smtClean="0"/>
              <a:t>tempor</a:t>
            </a:r>
            <a:r>
              <a:rPr lang="en-US" sz="1600" dirty="0" smtClean="0"/>
              <a:t> </a:t>
            </a:r>
            <a:r>
              <a:rPr lang="en-US" sz="1600" dirty="0" err="1" smtClean="0"/>
              <a:t>incididunt</a:t>
            </a:r>
            <a:r>
              <a:rPr lang="en-US" sz="1600" dirty="0" smtClean="0"/>
              <a:t>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labore</a:t>
            </a:r>
            <a:r>
              <a:rPr lang="en-US" sz="1600" dirty="0" smtClean="0"/>
              <a:t> et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magna </a:t>
            </a:r>
            <a:r>
              <a:rPr lang="en-US" sz="1600" dirty="0" err="1" smtClean="0"/>
              <a:t>aliqua</a:t>
            </a:r>
            <a:r>
              <a:rPr lang="en-US" sz="1600" dirty="0" smtClean="0"/>
              <a:t>.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enim</a:t>
            </a:r>
            <a:r>
              <a:rPr lang="en-US" sz="1600" dirty="0" smtClean="0"/>
              <a:t> ad minim </a:t>
            </a:r>
            <a:r>
              <a:rPr lang="en-US" sz="1600" dirty="0" err="1" smtClean="0"/>
              <a:t>veniam</a:t>
            </a:r>
            <a:r>
              <a:rPr lang="en-US" sz="1600" dirty="0" smtClean="0"/>
              <a:t>, </a:t>
            </a:r>
            <a:r>
              <a:rPr lang="en-US" sz="1600" dirty="0" err="1" smtClean="0"/>
              <a:t>quis</a:t>
            </a:r>
            <a:r>
              <a:rPr lang="en-US" sz="1600" dirty="0" smtClean="0"/>
              <a:t> </a:t>
            </a:r>
            <a:r>
              <a:rPr lang="en-US" sz="1600" dirty="0" err="1" smtClean="0"/>
              <a:t>nostrud</a:t>
            </a:r>
            <a:r>
              <a:rPr lang="en-US" sz="1600" dirty="0" smtClean="0"/>
              <a:t> exercitation </a:t>
            </a:r>
            <a:r>
              <a:rPr lang="en-US" sz="1600" dirty="0" err="1" smtClean="0"/>
              <a:t>ullamco</a:t>
            </a:r>
            <a:r>
              <a:rPr lang="en-US" sz="1600" dirty="0" smtClean="0"/>
              <a:t> </a:t>
            </a:r>
            <a:r>
              <a:rPr lang="en-US" sz="1600" dirty="0" err="1" smtClean="0"/>
              <a:t>laboris</a:t>
            </a:r>
            <a:r>
              <a:rPr lang="en-US" sz="1600" dirty="0" smtClean="0"/>
              <a:t> nisi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aliquip</a:t>
            </a:r>
            <a:r>
              <a:rPr lang="en-US" sz="1600" dirty="0" smtClean="0"/>
              <a:t> ex ea </a:t>
            </a:r>
            <a:r>
              <a:rPr lang="en-US" sz="1600" dirty="0" err="1" smtClean="0"/>
              <a:t>commodo</a:t>
            </a:r>
            <a:r>
              <a:rPr lang="en-US" sz="1600" dirty="0" smtClean="0"/>
              <a:t> </a:t>
            </a:r>
            <a:r>
              <a:rPr lang="en-US" sz="1600" dirty="0" err="1" smtClean="0"/>
              <a:t>consequat</a:t>
            </a:r>
            <a:r>
              <a:rPr lang="en-US" sz="1600" dirty="0" smtClean="0"/>
              <a:t>. </a:t>
            </a:r>
            <a:r>
              <a:rPr lang="en-US" sz="1600" dirty="0" err="1" smtClean="0"/>
              <a:t>Duis</a:t>
            </a:r>
            <a:r>
              <a:rPr lang="en-US" sz="1600" dirty="0" smtClean="0"/>
              <a:t> </a:t>
            </a:r>
            <a:r>
              <a:rPr lang="en-US" sz="1600" dirty="0" err="1" smtClean="0"/>
              <a:t>aute</a:t>
            </a:r>
            <a:r>
              <a:rPr lang="en-US" sz="1600" dirty="0" smtClean="0"/>
              <a:t> </a:t>
            </a:r>
            <a:r>
              <a:rPr lang="en-US" sz="1600" dirty="0" err="1" smtClean="0"/>
              <a:t>irure</a:t>
            </a:r>
            <a:r>
              <a:rPr lang="en-US" sz="1600" dirty="0" smtClean="0"/>
              <a:t> dolor in </a:t>
            </a:r>
            <a:r>
              <a:rPr lang="en-US" sz="1600" dirty="0" err="1" smtClean="0"/>
              <a:t>reprehenderit</a:t>
            </a:r>
            <a:r>
              <a:rPr lang="en-US" sz="1600" dirty="0" smtClean="0"/>
              <a:t> in </a:t>
            </a:r>
            <a:r>
              <a:rPr lang="en-US" sz="1600" dirty="0" err="1" smtClean="0"/>
              <a:t>voluptate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5EC3635-12C6-444C-B530-F37AD6A4D441}" type="slidenum">
              <a:rPr lang="en-US" smtClean="0"/>
              <a:pPr algn="r"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pie cha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048000"/>
            <a:ext cx="4059520" cy="3048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876800" y="1600200"/>
            <a:ext cx="35052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 smtClean="0"/>
              <a:t>Lorem</a:t>
            </a:r>
            <a:r>
              <a:rPr lang="en-US" sz="1600" dirty="0" smtClean="0"/>
              <a:t> </a:t>
            </a:r>
            <a:r>
              <a:rPr lang="en-US" sz="1600" dirty="0" err="1" smtClean="0"/>
              <a:t>ipsum</a:t>
            </a:r>
            <a:r>
              <a:rPr lang="en-US" sz="1600" dirty="0" smtClean="0"/>
              <a:t> dolor sit </a:t>
            </a:r>
            <a:r>
              <a:rPr lang="en-US" sz="1600" dirty="0" err="1" smtClean="0"/>
              <a:t>amet</a:t>
            </a:r>
            <a:r>
              <a:rPr lang="en-US" sz="1600" dirty="0" smtClean="0"/>
              <a:t>, </a:t>
            </a:r>
            <a:r>
              <a:rPr lang="en-US" sz="1600" dirty="0" err="1" smtClean="0"/>
              <a:t>consectetur</a:t>
            </a:r>
            <a:r>
              <a:rPr lang="en-US" sz="1600" dirty="0" smtClean="0"/>
              <a:t> </a:t>
            </a:r>
            <a:r>
              <a:rPr lang="en-US" sz="1600" dirty="0" err="1" smtClean="0"/>
              <a:t>adipisicing</a:t>
            </a:r>
            <a:r>
              <a:rPr lang="en-US" sz="1600" dirty="0" smtClean="0"/>
              <a:t> </a:t>
            </a:r>
            <a:r>
              <a:rPr lang="en-US" sz="1600" dirty="0" err="1" smtClean="0"/>
              <a:t>elit</a:t>
            </a:r>
            <a:r>
              <a:rPr lang="en-US" sz="1600" dirty="0" smtClean="0"/>
              <a:t>, </a:t>
            </a:r>
            <a:r>
              <a:rPr lang="en-US" sz="1600" dirty="0" err="1" smtClean="0"/>
              <a:t>sed</a:t>
            </a:r>
            <a:r>
              <a:rPr lang="en-US" sz="1600" dirty="0" smtClean="0"/>
              <a:t> do </a:t>
            </a:r>
            <a:r>
              <a:rPr lang="en-US" sz="1600" dirty="0" err="1" smtClean="0"/>
              <a:t>eiusmod</a:t>
            </a:r>
            <a:r>
              <a:rPr lang="en-US" sz="1600" dirty="0" smtClean="0"/>
              <a:t> </a:t>
            </a:r>
            <a:r>
              <a:rPr lang="en-US" sz="1600" dirty="0" err="1" smtClean="0"/>
              <a:t>tempor</a:t>
            </a:r>
            <a:r>
              <a:rPr lang="en-US" sz="1600" dirty="0" smtClean="0"/>
              <a:t> </a:t>
            </a:r>
            <a:r>
              <a:rPr lang="en-US" sz="1600" dirty="0" err="1" smtClean="0"/>
              <a:t>incididunt</a:t>
            </a:r>
            <a:r>
              <a:rPr lang="en-US" sz="1600" dirty="0" smtClean="0"/>
              <a:t>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labore</a:t>
            </a:r>
            <a:r>
              <a:rPr lang="en-US" sz="1600" dirty="0" smtClean="0"/>
              <a:t> et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magna </a:t>
            </a:r>
            <a:r>
              <a:rPr lang="en-US" sz="1600" dirty="0" err="1" smtClean="0"/>
              <a:t>aliqua</a:t>
            </a:r>
            <a:r>
              <a:rPr lang="en-US" sz="1600" dirty="0" smtClean="0"/>
              <a:t>.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enim</a:t>
            </a:r>
            <a:r>
              <a:rPr lang="en-US" sz="1600" dirty="0" smtClean="0"/>
              <a:t> ad minim </a:t>
            </a:r>
            <a:r>
              <a:rPr lang="en-US" sz="1600" dirty="0" err="1" smtClean="0"/>
              <a:t>veniam</a:t>
            </a:r>
            <a:r>
              <a:rPr lang="en-US" sz="1600" dirty="0" smtClean="0"/>
              <a:t>, </a:t>
            </a:r>
            <a:r>
              <a:rPr lang="en-US" sz="1600" dirty="0" err="1" smtClean="0"/>
              <a:t>quis</a:t>
            </a:r>
            <a:r>
              <a:rPr lang="en-US" sz="1600" dirty="0" smtClean="0"/>
              <a:t> </a:t>
            </a:r>
            <a:r>
              <a:rPr lang="en-US" sz="1600" dirty="0" err="1" smtClean="0"/>
              <a:t>nostrud</a:t>
            </a:r>
            <a:r>
              <a:rPr lang="en-US" sz="1600" dirty="0" smtClean="0"/>
              <a:t> exercitation </a:t>
            </a:r>
            <a:r>
              <a:rPr lang="en-US" sz="1600" dirty="0" err="1" smtClean="0"/>
              <a:t>ullamco</a:t>
            </a:r>
            <a:r>
              <a:rPr lang="en-US" sz="1600" dirty="0" smtClean="0"/>
              <a:t> </a:t>
            </a:r>
            <a:r>
              <a:rPr lang="en-US" sz="1600" dirty="0" err="1" smtClean="0"/>
              <a:t>laboris</a:t>
            </a:r>
            <a:r>
              <a:rPr lang="en-US" sz="1600" dirty="0" smtClean="0"/>
              <a:t> nisi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aliquip</a:t>
            </a:r>
            <a:r>
              <a:rPr lang="en-US" sz="1600" dirty="0" smtClean="0"/>
              <a:t> ex ea </a:t>
            </a:r>
            <a:r>
              <a:rPr lang="en-US" sz="1600" dirty="0" err="1" smtClean="0"/>
              <a:t>commodo</a:t>
            </a:r>
            <a:r>
              <a:rPr lang="en-US" sz="1600" dirty="0" smtClean="0"/>
              <a:t> </a:t>
            </a:r>
            <a:r>
              <a:rPr lang="en-US" sz="1600" dirty="0" err="1" smtClean="0"/>
              <a:t>consequat</a:t>
            </a:r>
            <a:r>
              <a:rPr lang="en-US" sz="1600" dirty="0" smtClean="0"/>
              <a:t>. </a:t>
            </a:r>
            <a:r>
              <a:rPr lang="en-US" sz="1600" dirty="0" err="1" smtClean="0"/>
              <a:t>Duis</a:t>
            </a:r>
            <a:r>
              <a:rPr lang="en-US" sz="1600" dirty="0" smtClean="0"/>
              <a:t> </a:t>
            </a:r>
            <a:r>
              <a:rPr lang="en-US" sz="1600" dirty="0" err="1" smtClean="0"/>
              <a:t>aute</a:t>
            </a:r>
            <a:r>
              <a:rPr lang="en-US" sz="1600" dirty="0" smtClean="0"/>
              <a:t> </a:t>
            </a:r>
            <a:r>
              <a:rPr lang="en-US" sz="1600" dirty="0" err="1" smtClean="0"/>
              <a:t>irure</a:t>
            </a:r>
            <a:r>
              <a:rPr lang="en-US" sz="1600" dirty="0" smtClean="0"/>
              <a:t> dolor in </a:t>
            </a:r>
            <a:r>
              <a:rPr lang="en-US" sz="1600" dirty="0" err="1" smtClean="0"/>
              <a:t>reprehenderit</a:t>
            </a:r>
            <a:r>
              <a:rPr lang="en-US" sz="1600" dirty="0" smtClean="0"/>
              <a:t> in </a:t>
            </a:r>
            <a:r>
              <a:rPr lang="en-US" sz="1600" dirty="0" err="1" smtClean="0"/>
              <a:t>voluptate</a:t>
            </a:r>
            <a:r>
              <a:rPr lang="en-US" sz="1600" dirty="0" smtClean="0"/>
              <a:t> </a:t>
            </a:r>
            <a:r>
              <a:rPr lang="en-US" sz="1600" dirty="0" err="1" smtClean="0"/>
              <a:t>velit</a:t>
            </a:r>
            <a:r>
              <a:rPr lang="en-US" sz="1600" dirty="0" smtClean="0"/>
              <a:t> </a:t>
            </a:r>
            <a:r>
              <a:rPr lang="en-US" sz="1600" dirty="0" err="1" smtClean="0"/>
              <a:t>esse</a:t>
            </a:r>
            <a:r>
              <a:rPr lang="en-US" sz="1600" dirty="0" smtClean="0"/>
              <a:t> </a:t>
            </a:r>
            <a:r>
              <a:rPr lang="en-US" sz="1600" dirty="0" err="1" smtClean="0"/>
              <a:t>cillum</a:t>
            </a:r>
            <a:r>
              <a:rPr lang="en-US" sz="1600" dirty="0" smtClean="0"/>
              <a:t>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</a:t>
            </a:r>
            <a:r>
              <a:rPr lang="en-US" sz="1600" dirty="0" err="1" smtClean="0"/>
              <a:t>eu</a:t>
            </a:r>
            <a:r>
              <a:rPr lang="en-US" sz="1600" dirty="0" smtClean="0"/>
              <a:t> </a:t>
            </a:r>
            <a:r>
              <a:rPr lang="en-US" sz="1600" dirty="0" err="1" smtClean="0"/>
              <a:t>fugiat</a:t>
            </a:r>
            <a:r>
              <a:rPr lang="en-US" sz="1600" dirty="0" smtClean="0"/>
              <a:t> </a:t>
            </a:r>
            <a:r>
              <a:rPr lang="en-US" sz="1600" dirty="0" err="1" smtClean="0"/>
              <a:t>nulla</a:t>
            </a:r>
            <a:r>
              <a:rPr lang="en-US" sz="1600" dirty="0" smtClean="0"/>
              <a:t> </a:t>
            </a:r>
            <a:r>
              <a:rPr lang="en-US" sz="1600" dirty="0" err="1" smtClean="0"/>
              <a:t>pariatur</a:t>
            </a:r>
            <a:r>
              <a:rPr lang="en-US" sz="1600" dirty="0" smtClean="0"/>
              <a:t>. 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 err="1" smtClean="0"/>
              <a:t>Lorem</a:t>
            </a:r>
            <a:r>
              <a:rPr lang="en-US" sz="1600" dirty="0" smtClean="0"/>
              <a:t> </a:t>
            </a:r>
            <a:r>
              <a:rPr lang="en-US" sz="1600" dirty="0" err="1" smtClean="0"/>
              <a:t>ipsum</a:t>
            </a:r>
            <a:r>
              <a:rPr lang="en-US" sz="1600" dirty="0" smtClean="0"/>
              <a:t> dolor sit </a:t>
            </a:r>
            <a:r>
              <a:rPr lang="en-US" sz="1600" dirty="0" err="1" smtClean="0"/>
              <a:t>amet</a:t>
            </a:r>
            <a:r>
              <a:rPr lang="en-US" sz="1600" dirty="0" smtClean="0"/>
              <a:t>, </a:t>
            </a:r>
            <a:r>
              <a:rPr lang="en-US" sz="1600" dirty="0" err="1" smtClean="0"/>
              <a:t>consectetur</a:t>
            </a:r>
            <a:r>
              <a:rPr lang="en-US" sz="1600" dirty="0" smtClean="0"/>
              <a:t> </a:t>
            </a:r>
            <a:r>
              <a:rPr lang="en-US" sz="1600" dirty="0" err="1" smtClean="0"/>
              <a:t>adipisicing</a:t>
            </a:r>
            <a:r>
              <a:rPr lang="en-US" sz="1600" dirty="0" smtClean="0"/>
              <a:t> </a:t>
            </a:r>
            <a:r>
              <a:rPr lang="en-US" sz="1600" dirty="0" err="1" smtClean="0"/>
              <a:t>elit</a:t>
            </a:r>
            <a:r>
              <a:rPr lang="en-US" sz="1600" dirty="0" smtClean="0"/>
              <a:t>, </a:t>
            </a:r>
            <a:r>
              <a:rPr lang="en-US" sz="1600" dirty="0" err="1" smtClean="0"/>
              <a:t>sed</a:t>
            </a:r>
            <a:r>
              <a:rPr lang="en-US" sz="1600" dirty="0" smtClean="0"/>
              <a:t> do </a:t>
            </a:r>
            <a:r>
              <a:rPr lang="en-US" sz="1600" dirty="0" err="1" smtClean="0"/>
              <a:t>eiusmod</a:t>
            </a:r>
            <a:r>
              <a:rPr lang="en-US" sz="1600" dirty="0" smtClean="0"/>
              <a:t> </a:t>
            </a:r>
            <a:r>
              <a:rPr lang="en-US" sz="1600" dirty="0" err="1" smtClean="0"/>
              <a:t>tempor</a:t>
            </a:r>
            <a:r>
              <a:rPr lang="en-US" sz="1600" dirty="0" smtClean="0"/>
              <a:t> </a:t>
            </a:r>
            <a:r>
              <a:rPr lang="en-US" sz="1600" dirty="0" err="1" smtClean="0"/>
              <a:t>incididunt</a:t>
            </a:r>
            <a:r>
              <a:rPr lang="en-US" sz="1600" dirty="0" smtClean="0"/>
              <a:t>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labore</a:t>
            </a:r>
            <a:r>
              <a:rPr lang="en-US" sz="1600" dirty="0" smtClean="0"/>
              <a:t> et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magna </a:t>
            </a:r>
            <a:r>
              <a:rPr lang="en-US" sz="1600" dirty="0" err="1" smtClean="0"/>
              <a:t>aliqua</a:t>
            </a:r>
            <a:r>
              <a:rPr lang="en-US" sz="1600" dirty="0" smtClean="0"/>
              <a:t>.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enim</a:t>
            </a:r>
            <a:r>
              <a:rPr lang="en-US" sz="1600" dirty="0" smtClean="0"/>
              <a:t> ad minim </a:t>
            </a:r>
            <a:r>
              <a:rPr lang="en-US" sz="1600" dirty="0" err="1" smtClean="0"/>
              <a:t>veniam</a:t>
            </a:r>
            <a:r>
              <a:rPr lang="en-US" sz="1600" dirty="0" smtClean="0"/>
              <a:t>, </a:t>
            </a:r>
            <a:r>
              <a:rPr lang="en-US" sz="1600" dirty="0" err="1" smtClean="0"/>
              <a:t>quis</a:t>
            </a:r>
            <a:r>
              <a:rPr lang="en-US" sz="1600" dirty="0" smtClean="0"/>
              <a:t> </a:t>
            </a:r>
            <a:r>
              <a:rPr lang="en-US" sz="1600" dirty="0" err="1" smtClean="0"/>
              <a:t>nostrud</a:t>
            </a:r>
            <a:r>
              <a:rPr lang="en-US" sz="1600" dirty="0" smtClean="0"/>
              <a:t> exercitation </a:t>
            </a:r>
            <a:r>
              <a:rPr lang="en-US" sz="1600" dirty="0" err="1" smtClean="0"/>
              <a:t>ullamco</a:t>
            </a:r>
            <a:r>
              <a:rPr lang="en-US" sz="1600" dirty="0" smtClean="0"/>
              <a:t> </a:t>
            </a:r>
            <a:r>
              <a:rPr lang="en-US" sz="1600" dirty="0" err="1" smtClean="0"/>
              <a:t>laboris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5EC3635-12C6-444C-B530-F37AD6A4D441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057400"/>
            <a:ext cx="1638605" cy="1623974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62000" y="3810000"/>
            <a:ext cx="25908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75B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Dave Drover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COO Low New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Biggin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Oil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P.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Geol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, MSc, BSc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Petrus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Petrominerales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Peyto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Energy Trust, Anadarko, Talisman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0" name="Picture 9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2995" y="2057400"/>
            <a:ext cx="1638605" cy="1623974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3276600" y="1828800"/>
            <a:ext cx="0" cy="3429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96000" y="1905000"/>
            <a:ext cx="0" cy="3429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2057400"/>
            <a:ext cx="1638605" cy="1623974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3505200" y="3810000"/>
            <a:ext cx="25908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75B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Dave Drover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COO Low New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Biggin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Oil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P.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Geol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, MSc, BSc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Petrus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Petrominerales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Peyto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Energy Trust, Anadarko, Talisman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6324600" y="3810000"/>
            <a:ext cx="25908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75B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Dave Drover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COO Low New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Biggin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Oil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P.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Geol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, MSc, BSc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Petrus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Petrominerales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Peyto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Energy Trust, Anadarko, Talisman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5EC3635-12C6-444C-B530-F37AD6A4D441}" type="slidenum">
              <a:rPr lang="en-US" smtClean="0">
                <a:solidFill>
                  <a:schemeClr val="bg1"/>
                </a:solidFill>
              </a:rPr>
              <a:pPr algn="r"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95400" y="1600200"/>
            <a:ext cx="35052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 smtClean="0"/>
              <a:t>Lorem</a:t>
            </a:r>
            <a:r>
              <a:rPr lang="en-US" sz="1600" dirty="0" smtClean="0"/>
              <a:t> </a:t>
            </a:r>
            <a:r>
              <a:rPr lang="en-US" sz="1600" dirty="0" err="1" smtClean="0"/>
              <a:t>ipsum</a:t>
            </a:r>
            <a:r>
              <a:rPr lang="en-US" sz="1600" dirty="0" smtClean="0"/>
              <a:t> dolor sit </a:t>
            </a:r>
            <a:r>
              <a:rPr lang="en-US" sz="1600" dirty="0" err="1" smtClean="0"/>
              <a:t>amet</a:t>
            </a:r>
            <a:r>
              <a:rPr lang="en-US" sz="1600" dirty="0" smtClean="0"/>
              <a:t>, </a:t>
            </a:r>
            <a:r>
              <a:rPr lang="en-US" sz="1600" dirty="0" err="1" smtClean="0"/>
              <a:t>consectetur</a:t>
            </a:r>
            <a:r>
              <a:rPr lang="en-US" sz="1600" dirty="0" smtClean="0"/>
              <a:t> </a:t>
            </a:r>
            <a:r>
              <a:rPr lang="en-US" sz="1600" dirty="0" err="1" smtClean="0"/>
              <a:t>adipisicing</a:t>
            </a:r>
            <a:r>
              <a:rPr lang="en-US" sz="1600" dirty="0" smtClean="0"/>
              <a:t> </a:t>
            </a:r>
            <a:r>
              <a:rPr lang="en-US" sz="1600" dirty="0" err="1" smtClean="0"/>
              <a:t>elit</a:t>
            </a:r>
            <a:r>
              <a:rPr lang="en-US" sz="1600" dirty="0" smtClean="0"/>
              <a:t>, </a:t>
            </a:r>
            <a:r>
              <a:rPr lang="en-US" sz="1600" dirty="0" err="1" smtClean="0"/>
              <a:t>sed</a:t>
            </a:r>
            <a:r>
              <a:rPr lang="en-US" sz="1600" dirty="0" smtClean="0"/>
              <a:t> do </a:t>
            </a:r>
            <a:r>
              <a:rPr lang="en-US" sz="1600" dirty="0" err="1" smtClean="0"/>
              <a:t>eiusmod</a:t>
            </a:r>
            <a:r>
              <a:rPr lang="en-US" sz="1600" dirty="0" smtClean="0"/>
              <a:t> </a:t>
            </a:r>
            <a:r>
              <a:rPr lang="en-US" sz="1600" dirty="0" err="1" smtClean="0"/>
              <a:t>tempor</a:t>
            </a:r>
            <a:r>
              <a:rPr lang="en-US" sz="1600" dirty="0" smtClean="0"/>
              <a:t> </a:t>
            </a:r>
            <a:r>
              <a:rPr lang="en-US" sz="1600" dirty="0" err="1" smtClean="0"/>
              <a:t>incididunt</a:t>
            </a:r>
            <a:r>
              <a:rPr lang="en-US" sz="1600" dirty="0" smtClean="0"/>
              <a:t>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labore</a:t>
            </a:r>
            <a:r>
              <a:rPr lang="en-US" sz="1600" dirty="0" smtClean="0"/>
              <a:t> et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magna </a:t>
            </a:r>
            <a:r>
              <a:rPr lang="en-US" sz="1600" dirty="0" err="1" smtClean="0"/>
              <a:t>aliqua</a:t>
            </a:r>
            <a:r>
              <a:rPr lang="en-US" sz="1600" dirty="0" smtClean="0"/>
              <a:t>.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enim</a:t>
            </a:r>
            <a:r>
              <a:rPr lang="en-US" sz="1600" dirty="0" smtClean="0"/>
              <a:t> ad minim </a:t>
            </a:r>
            <a:r>
              <a:rPr lang="en-US" sz="1600" dirty="0" err="1" smtClean="0"/>
              <a:t>veniam</a:t>
            </a:r>
            <a:r>
              <a:rPr lang="en-US" sz="1600" dirty="0" smtClean="0"/>
              <a:t>, </a:t>
            </a:r>
            <a:r>
              <a:rPr lang="en-US" sz="1600" dirty="0" err="1" smtClean="0"/>
              <a:t>quis</a:t>
            </a:r>
            <a:r>
              <a:rPr lang="en-US" sz="1600" dirty="0" smtClean="0"/>
              <a:t> </a:t>
            </a:r>
            <a:r>
              <a:rPr lang="en-US" sz="1600" dirty="0" err="1" smtClean="0"/>
              <a:t>nostrud</a:t>
            </a:r>
            <a:r>
              <a:rPr lang="en-US" sz="1600" dirty="0" smtClean="0"/>
              <a:t> exercitation </a:t>
            </a:r>
            <a:r>
              <a:rPr lang="en-US" sz="1600" dirty="0" err="1" smtClean="0"/>
              <a:t>ullamco</a:t>
            </a:r>
            <a:r>
              <a:rPr lang="en-US" sz="1600" dirty="0" smtClean="0"/>
              <a:t> </a:t>
            </a:r>
            <a:r>
              <a:rPr lang="en-US" sz="1600" dirty="0" err="1" smtClean="0"/>
              <a:t>laboris</a:t>
            </a:r>
            <a:r>
              <a:rPr lang="en-US" sz="1600" dirty="0" smtClean="0"/>
              <a:t> nisi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aliquip</a:t>
            </a:r>
            <a:r>
              <a:rPr lang="en-US" sz="1600" dirty="0" smtClean="0"/>
              <a:t> ex ea </a:t>
            </a:r>
            <a:r>
              <a:rPr lang="en-US" sz="1600" dirty="0" err="1" smtClean="0"/>
              <a:t>commodo</a:t>
            </a:r>
            <a:r>
              <a:rPr lang="en-US" sz="1600" dirty="0" smtClean="0"/>
              <a:t> </a:t>
            </a:r>
            <a:r>
              <a:rPr lang="en-US" sz="1600" dirty="0" err="1" smtClean="0"/>
              <a:t>consequat</a:t>
            </a:r>
            <a:r>
              <a:rPr lang="en-US" sz="1600" dirty="0" smtClean="0"/>
              <a:t>. </a:t>
            </a:r>
            <a:r>
              <a:rPr lang="en-US" sz="1600" dirty="0" err="1" smtClean="0"/>
              <a:t>Duis</a:t>
            </a:r>
            <a:r>
              <a:rPr lang="en-US" sz="1600" dirty="0" smtClean="0"/>
              <a:t> </a:t>
            </a:r>
            <a:r>
              <a:rPr lang="en-US" sz="1600" dirty="0" err="1" smtClean="0"/>
              <a:t>aute</a:t>
            </a:r>
            <a:r>
              <a:rPr lang="en-US" sz="1600" dirty="0" smtClean="0"/>
              <a:t> </a:t>
            </a:r>
            <a:r>
              <a:rPr lang="en-US" sz="1600" dirty="0" err="1" smtClean="0"/>
              <a:t>irure</a:t>
            </a:r>
            <a:r>
              <a:rPr lang="en-US" sz="1600" dirty="0" smtClean="0"/>
              <a:t> dolor in </a:t>
            </a:r>
            <a:r>
              <a:rPr lang="en-US" sz="1600" dirty="0" err="1" smtClean="0"/>
              <a:t>reprehenderit</a:t>
            </a:r>
            <a:r>
              <a:rPr lang="en-US" sz="1600" dirty="0" smtClean="0"/>
              <a:t> in </a:t>
            </a:r>
            <a:r>
              <a:rPr lang="en-US" sz="1600" dirty="0" err="1" smtClean="0"/>
              <a:t>voluptate</a:t>
            </a:r>
            <a:r>
              <a:rPr lang="en-US" sz="1600" dirty="0" smtClean="0"/>
              <a:t> </a:t>
            </a:r>
            <a:r>
              <a:rPr lang="en-US" sz="1600" dirty="0" err="1" smtClean="0"/>
              <a:t>velit</a:t>
            </a:r>
            <a:r>
              <a:rPr lang="en-US" sz="1600" dirty="0" smtClean="0"/>
              <a:t> </a:t>
            </a:r>
            <a:r>
              <a:rPr lang="en-US" sz="1600" dirty="0" err="1" smtClean="0"/>
              <a:t>esse</a:t>
            </a:r>
            <a:r>
              <a:rPr lang="en-US" sz="1600" dirty="0" smtClean="0"/>
              <a:t> </a:t>
            </a:r>
            <a:r>
              <a:rPr lang="en-US" sz="1600" dirty="0" err="1" smtClean="0"/>
              <a:t>cillum</a:t>
            </a:r>
            <a:r>
              <a:rPr lang="en-US" sz="1600" dirty="0" smtClean="0"/>
              <a:t>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</a:t>
            </a:r>
            <a:r>
              <a:rPr lang="en-US" sz="1600" dirty="0" err="1" smtClean="0"/>
              <a:t>eu</a:t>
            </a:r>
            <a:r>
              <a:rPr lang="en-US" sz="1600" dirty="0" smtClean="0"/>
              <a:t> </a:t>
            </a:r>
            <a:r>
              <a:rPr lang="en-US" sz="1600" dirty="0" err="1" smtClean="0"/>
              <a:t>fugiat</a:t>
            </a:r>
            <a:r>
              <a:rPr lang="en-US" sz="1600" dirty="0" smtClean="0"/>
              <a:t> </a:t>
            </a:r>
            <a:r>
              <a:rPr lang="en-US" sz="1600" dirty="0" err="1" smtClean="0"/>
              <a:t>nulla</a:t>
            </a:r>
            <a:r>
              <a:rPr lang="en-US" sz="1600" dirty="0" smtClean="0"/>
              <a:t> </a:t>
            </a:r>
            <a:r>
              <a:rPr lang="en-US" sz="1600" dirty="0" err="1" smtClean="0"/>
              <a:t>pariatur</a:t>
            </a:r>
            <a:r>
              <a:rPr lang="en-US" sz="1600" dirty="0" smtClean="0"/>
              <a:t>. 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 err="1" smtClean="0"/>
              <a:t>Lorem</a:t>
            </a:r>
            <a:r>
              <a:rPr lang="en-US" sz="1600" dirty="0" smtClean="0"/>
              <a:t> </a:t>
            </a:r>
            <a:r>
              <a:rPr lang="en-US" sz="1600" dirty="0" err="1" smtClean="0"/>
              <a:t>ipsum</a:t>
            </a:r>
            <a:r>
              <a:rPr lang="en-US" sz="1600" dirty="0" smtClean="0"/>
              <a:t> dolor sit </a:t>
            </a:r>
            <a:r>
              <a:rPr lang="en-US" sz="1600" dirty="0" err="1" smtClean="0"/>
              <a:t>amet</a:t>
            </a:r>
            <a:r>
              <a:rPr lang="en-US" sz="1600" dirty="0" smtClean="0"/>
              <a:t>, </a:t>
            </a:r>
            <a:r>
              <a:rPr lang="en-US" sz="1600" dirty="0" err="1" smtClean="0"/>
              <a:t>consectetur</a:t>
            </a:r>
            <a:r>
              <a:rPr lang="en-US" sz="1600" dirty="0" smtClean="0"/>
              <a:t> </a:t>
            </a:r>
            <a:r>
              <a:rPr lang="en-US" sz="1600" dirty="0" err="1" smtClean="0"/>
              <a:t>adipisicing</a:t>
            </a:r>
            <a:r>
              <a:rPr lang="en-US" sz="1600" dirty="0" smtClean="0"/>
              <a:t> </a:t>
            </a:r>
            <a:r>
              <a:rPr lang="en-US" sz="1600" dirty="0" err="1" smtClean="0"/>
              <a:t>elit</a:t>
            </a:r>
            <a:r>
              <a:rPr lang="en-US" sz="1600" dirty="0" smtClean="0"/>
              <a:t>, </a:t>
            </a:r>
            <a:r>
              <a:rPr lang="en-US" sz="1600" dirty="0" err="1" smtClean="0"/>
              <a:t>sed</a:t>
            </a:r>
            <a:r>
              <a:rPr lang="en-US" sz="1600" dirty="0" smtClean="0"/>
              <a:t> do </a:t>
            </a:r>
            <a:r>
              <a:rPr lang="en-US" sz="1600" dirty="0" err="1" smtClean="0"/>
              <a:t>eiusmod</a:t>
            </a:r>
            <a:r>
              <a:rPr lang="en-US" sz="1600" dirty="0" smtClean="0"/>
              <a:t> </a:t>
            </a:r>
            <a:r>
              <a:rPr lang="en-US" sz="1600" dirty="0" err="1" smtClean="0"/>
              <a:t>tempor</a:t>
            </a:r>
            <a:r>
              <a:rPr lang="en-US" sz="1600" dirty="0" smtClean="0"/>
              <a:t> </a:t>
            </a:r>
            <a:r>
              <a:rPr lang="en-US" sz="1600" dirty="0" err="1" smtClean="0"/>
              <a:t>incididunt</a:t>
            </a:r>
            <a:r>
              <a:rPr lang="en-US" sz="1600" dirty="0" smtClean="0"/>
              <a:t>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labore</a:t>
            </a:r>
            <a:r>
              <a:rPr lang="en-US" sz="1600" dirty="0" smtClean="0"/>
              <a:t> et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magna </a:t>
            </a:r>
            <a:r>
              <a:rPr lang="en-US" sz="1600" dirty="0" err="1" smtClean="0"/>
              <a:t>aliqua</a:t>
            </a:r>
            <a:r>
              <a:rPr lang="en-US" sz="1600" dirty="0" smtClean="0"/>
              <a:t>.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enim</a:t>
            </a:r>
            <a:r>
              <a:rPr lang="en-US" sz="1600" dirty="0" smtClean="0"/>
              <a:t> ad minim </a:t>
            </a:r>
            <a:r>
              <a:rPr lang="en-US" sz="1600" dirty="0" err="1" smtClean="0"/>
              <a:t>veniam</a:t>
            </a:r>
            <a:r>
              <a:rPr lang="en-US" sz="1600" dirty="0" smtClean="0"/>
              <a:t>, </a:t>
            </a:r>
            <a:r>
              <a:rPr lang="en-US" sz="1600" dirty="0" err="1" smtClean="0"/>
              <a:t>quis</a:t>
            </a:r>
            <a:r>
              <a:rPr lang="en-US" sz="1600" dirty="0" smtClean="0"/>
              <a:t> </a:t>
            </a:r>
            <a:r>
              <a:rPr lang="en-US" sz="1600" dirty="0" err="1" smtClean="0"/>
              <a:t>nostrud</a:t>
            </a:r>
            <a:r>
              <a:rPr lang="en-US" sz="1600" dirty="0" smtClean="0"/>
              <a:t> exercitation </a:t>
            </a:r>
            <a:r>
              <a:rPr lang="en-US" sz="1600" dirty="0" err="1" smtClean="0"/>
              <a:t>ullamco</a:t>
            </a:r>
            <a:r>
              <a:rPr lang="en-US" sz="1600" dirty="0" smtClean="0"/>
              <a:t> </a:t>
            </a:r>
            <a:r>
              <a:rPr lang="en-US" sz="1600" dirty="0" err="1" smtClean="0"/>
              <a:t>laboris</a:t>
            </a:r>
            <a:endParaRPr lang="en-US" sz="1600" dirty="0"/>
          </a:p>
        </p:txBody>
      </p:sp>
      <p:pic>
        <p:nvPicPr>
          <p:cNvPr id="6" name="Picture 5" descr="3d cha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905000"/>
            <a:ext cx="335734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5EC3635-12C6-444C-B530-F37AD6A4D441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95400" y="1600200"/>
            <a:ext cx="35052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 smtClean="0"/>
              <a:t>Lorem</a:t>
            </a:r>
            <a:r>
              <a:rPr lang="en-US" sz="1600" dirty="0" smtClean="0"/>
              <a:t> </a:t>
            </a:r>
            <a:r>
              <a:rPr lang="en-US" sz="1600" dirty="0" err="1" smtClean="0"/>
              <a:t>ipsum</a:t>
            </a:r>
            <a:r>
              <a:rPr lang="en-US" sz="1600" dirty="0" smtClean="0"/>
              <a:t> dolor sit </a:t>
            </a:r>
            <a:r>
              <a:rPr lang="en-US" sz="1600" dirty="0" err="1" smtClean="0"/>
              <a:t>amet</a:t>
            </a:r>
            <a:r>
              <a:rPr lang="en-US" sz="1600" dirty="0" smtClean="0"/>
              <a:t>, </a:t>
            </a:r>
            <a:r>
              <a:rPr lang="en-US" sz="1600" dirty="0" err="1" smtClean="0"/>
              <a:t>consectetur</a:t>
            </a:r>
            <a:r>
              <a:rPr lang="en-US" sz="1600" dirty="0" smtClean="0"/>
              <a:t> </a:t>
            </a:r>
            <a:r>
              <a:rPr lang="en-US" sz="1600" dirty="0" err="1" smtClean="0"/>
              <a:t>adipisicing</a:t>
            </a:r>
            <a:r>
              <a:rPr lang="en-US" sz="1600" dirty="0" smtClean="0"/>
              <a:t> </a:t>
            </a:r>
            <a:r>
              <a:rPr lang="en-US" sz="1600" dirty="0" err="1" smtClean="0"/>
              <a:t>elit</a:t>
            </a:r>
            <a:r>
              <a:rPr lang="en-US" sz="1600" dirty="0" smtClean="0"/>
              <a:t>, </a:t>
            </a:r>
            <a:r>
              <a:rPr lang="en-US" sz="1600" dirty="0" err="1" smtClean="0"/>
              <a:t>sed</a:t>
            </a:r>
            <a:r>
              <a:rPr lang="en-US" sz="1600" dirty="0" smtClean="0"/>
              <a:t> do </a:t>
            </a:r>
            <a:r>
              <a:rPr lang="en-US" sz="1600" dirty="0" err="1" smtClean="0"/>
              <a:t>eiusmod</a:t>
            </a:r>
            <a:r>
              <a:rPr lang="en-US" sz="1600" dirty="0" smtClean="0"/>
              <a:t> </a:t>
            </a:r>
            <a:r>
              <a:rPr lang="en-US" sz="1600" dirty="0" err="1" smtClean="0"/>
              <a:t>tempor</a:t>
            </a:r>
            <a:r>
              <a:rPr lang="en-US" sz="1600" dirty="0" smtClean="0"/>
              <a:t> </a:t>
            </a:r>
            <a:r>
              <a:rPr lang="en-US" sz="1600" dirty="0" err="1" smtClean="0"/>
              <a:t>incididunt</a:t>
            </a:r>
            <a:r>
              <a:rPr lang="en-US" sz="1600" dirty="0" smtClean="0"/>
              <a:t>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labore</a:t>
            </a:r>
            <a:r>
              <a:rPr lang="en-US" sz="1600" dirty="0" smtClean="0"/>
              <a:t> et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magna </a:t>
            </a:r>
            <a:r>
              <a:rPr lang="en-US" sz="1600" dirty="0" err="1" smtClean="0"/>
              <a:t>aliqua</a:t>
            </a:r>
            <a:r>
              <a:rPr lang="en-US" sz="1600" dirty="0" smtClean="0"/>
              <a:t>.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enim</a:t>
            </a:r>
            <a:r>
              <a:rPr lang="en-US" sz="1600" dirty="0" smtClean="0"/>
              <a:t> ad minim </a:t>
            </a:r>
            <a:r>
              <a:rPr lang="en-US" sz="1600" dirty="0" err="1" smtClean="0"/>
              <a:t>veniam</a:t>
            </a:r>
            <a:r>
              <a:rPr lang="en-US" sz="1600" dirty="0" smtClean="0"/>
              <a:t>, </a:t>
            </a:r>
            <a:r>
              <a:rPr lang="en-US" sz="1600" dirty="0" err="1" smtClean="0"/>
              <a:t>quis</a:t>
            </a:r>
            <a:r>
              <a:rPr lang="en-US" sz="1600" dirty="0" smtClean="0"/>
              <a:t> </a:t>
            </a:r>
            <a:r>
              <a:rPr lang="en-US" sz="1600" dirty="0" err="1" smtClean="0"/>
              <a:t>nostrud</a:t>
            </a:r>
            <a:r>
              <a:rPr lang="en-US" sz="1600" dirty="0" smtClean="0"/>
              <a:t> exercitation </a:t>
            </a:r>
            <a:r>
              <a:rPr lang="en-US" sz="1600" dirty="0" err="1" smtClean="0"/>
              <a:t>ullamco</a:t>
            </a:r>
            <a:r>
              <a:rPr lang="en-US" sz="1600" dirty="0" smtClean="0"/>
              <a:t> </a:t>
            </a:r>
            <a:r>
              <a:rPr lang="en-US" sz="1600" dirty="0" err="1" smtClean="0"/>
              <a:t>laboris</a:t>
            </a:r>
            <a:r>
              <a:rPr lang="en-US" sz="1600" dirty="0" smtClean="0"/>
              <a:t> nisi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aliquip</a:t>
            </a:r>
            <a:r>
              <a:rPr lang="en-US" sz="1600" dirty="0" smtClean="0"/>
              <a:t> ex ea </a:t>
            </a:r>
            <a:r>
              <a:rPr lang="en-US" sz="1600" dirty="0" err="1" smtClean="0"/>
              <a:t>commodo</a:t>
            </a:r>
            <a:r>
              <a:rPr lang="en-US" sz="1600" dirty="0" smtClean="0"/>
              <a:t> </a:t>
            </a:r>
            <a:r>
              <a:rPr lang="en-US" sz="1600" dirty="0" err="1" smtClean="0"/>
              <a:t>consequat</a:t>
            </a:r>
            <a:r>
              <a:rPr lang="en-US" sz="1600" dirty="0" smtClean="0"/>
              <a:t>. </a:t>
            </a:r>
            <a:r>
              <a:rPr lang="en-US" sz="1600" dirty="0" err="1" smtClean="0"/>
              <a:t>Duis</a:t>
            </a:r>
            <a:r>
              <a:rPr lang="en-US" sz="1600" dirty="0" smtClean="0"/>
              <a:t> </a:t>
            </a:r>
            <a:r>
              <a:rPr lang="en-US" sz="1600" dirty="0" err="1" smtClean="0"/>
              <a:t>aute</a:t>
            </a:r>
            <a:r>
              <a:rPr lang="en-US" sz="1600" dirty="0" smtClean="0"/>
              <a:t> </a:t>
            </a:r>
            <a:r>
              <a:rPr lang="en-US" sz="1600" dirty="0" err="1" smtClean="0"/>
              <a:t>irure</a:t>
            </a:r>
            <a:r>
              <a:rPr lang="en-US" sz="1600" dirty="0" smtClean="0"/>
              <a:t> dolor in </a:t>
            </a:r>
            <a:r>
              <a:rPr lang="en-US" sz="1600" dirty="0" err="1" smtClean="0"/>
              <a:t>reprehenderit</a:t>
            </a:r>
            <a:r>
              <a:rPr lang="en-US" sz="1600" dirty="0" smtClean="0"/>
              <a:t> in </a:t>
            </a:r>
            <a:r>
              <a:rPr lang="en-US" sz="1600" dirty="0" err="1" smtClean="0"/>
              <a:t>voluptate</a:t>
            </a:r>
            <a:r>
              <a:rPr lang="en-US" sz="1600" dirty="0" smtClean="0"/>
              <a:t> </a:t>
            </a:r>
            <a:r>
              <a:rPr lang="en-US" sz="1600" dirty="0" err="1" smtClean="0"/>
              <a:t>velit</a:t>
            </a:r>
            <a:r>
              <a:rPr lang="en-US" sz="1600" dirty="0" smtClean="0"/>
              <a:t> </a:t>
            </a:r>
            <a:r>
              <a:rPr lang="en-US" sz="1600" dirty="0" err="1" smtClean="0"/>
              <a:t>esse</a:t>
            </a:r>
            <a:r>
              <a:rPr lang="en-US" sz="1600" dirty="0" smtClean="0"/>
              <a:t> </a:t>
            </a:r>
            <a:r>
              <a:rPr lang="en-US" sz="1600" dirty="0" err="1" smtClean="0"/>
              <a:t>cillum</a:t>
            </a:r>
            <a:r>
              <a:rPr lang="en-US" sz="1600" dirty="0" smtClean="0"/>
              <a:t>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</a:t>
            </a:r>
            <a:r>
              <a:rPr lang="en-US" sz="1600" dirty="0" err="1" smtClean="0"/>
              <a:t>eu</a:t>
            </a:r>
            <a:r>
              <a:rPr lang="en-US" sz="1600" dirty="0" smtClean="0"/>
              <a:t> </a:t>
            </a:r>
            <a:r>
              <a:rPr lang="en-US" sz="1600" dirty="0" err="1" smtClean="0"/>
              <a:t>fugiat</a:t>
            </a:r>
            <a:r>
              <a:rPr lang="en-US" sz="1600" dirty="0" smtClean="0"/>
              <a:t> </a:t>
            </a:r>
            <a:r>
              <a:rPr lang="en-US" sz="1600" dirty="0" err="1" smtClean="0"/>
              <a:t>nulla</a:t>
            </a:r>
            <a:r>
              <a:rPr lang="en-US" sz="1600" dirty="0" smtClean="0"/>
              <a:t> </a:t>
            </a:r>
            <a:r>
              <a:rPr lang="en-US" sz="1600" dirty="0" err="1" smtClean="0"/>
              <a:t>pariatur</a:t>
            </a:r>
            <a:r>
              <a:rPr lang="en-US" sz="1600" dirty="0" smtClean="0"/>
              <a:t>. 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 err="1" smtClean="0"/>
              <a:t>Lorem</a:t>
            </a:r>
            <a:r>
              <a:rPr lang="en-US" sz="1600" dirty="0" smtClean="0"/>
              <a:t> </a:t>
            </a:r>
            <a:r>
              <a:rPr lang="en-US" sz="1600" dirty="0" err="1" smtClean="0"/>
              <a:t>ipsum</a:t>
            </a:r>
            <a:r>
              <a:rPr lang="en-US" sz="1600" dirty="0" smtClean="0"/>
              <a:t> dolor sit </a:t>
            </a:r>
            <a:r>
              <a:rPr lang="en-US" sz="1600" dirty="0" err="1" smtClean="0"/>
              <a:t>amet</a:t>
            </a:r>
            <a:r>
              <a:rPr lang="en-US" sz="1600" dirty="0" smtClean="0"/>
              <a:t>, </a:t>
            </a:r>
            <a:r>
              <a:rPr lang="en-US" sz="1600" dirty="0" err="1" smtClean="0"/>
              <a:t>consectetur</a:t>
            </a:r>
            <a:r>
              <a:rPr lang="en-US" sz="1600" dirty="0" smtClean="0"/>
              <a:t> </a:t>
            </a:r>
            <a:r>
              <a:rPr lang="en-US" sz="1600" dirty="0" err="1" smtClean="0"/>
              <a:t>adipisicing</a:t>
            </a:r>
            <a:r>
              <a:rPr lang="en-US" sz="1600" dirty="0" smtClean="0"/>
              <a:t> </a:t>
            </a:r>
            <a:r>
              <a:rPr lang="en-US" sz="1600" dirty="0" err="1" smtClean="0"/>
              <a:t>elit</a:t>
            </a:r>
            <a:r>
              <a:rPr lang="en-US" sz="1600" dirty="0" smtClean="0"/>
              <a:t>, </a:t>
            </a:r>
            <a:r>
              <a:rPr lang="en-US" sz="1600" dirty="0" err="1" smtClean="0"/>
              <a:t>sed</a:t>
            </a:r>
            <a:r>
              <a:rPr lang="en-US" sz="1600" dirty="0" smtClean="0"/>
              <a:t> do </a:t>
            </a:r>
            <a:r>
              <a:rPr lang="en-US" sz="1600" dirty="0" err="1" smtClean="0"/>
              <a:t>eiusmod</a:t>
            </a:r>
            <a:r>
              <a:rPr lang="en-US" sz="1600" dirty="0" smtClean="0"/>
              <a:t> </a:t>
            </a:r>
            <a:r>
              <a:rPr lang="en-US" sz="1600" dirty="0" err="1" smtClean="0"/>
              <a:t>tempor</a:t>
            </a:r>
            <a:r>
              <a:rPr lang="en-US" sz="1600" dirty="0" smtClean="0"/>
              <a:t> </a:t>
            </a:r>
            <a:r>
              <a:rPr lang="en-US" sz="1600" dirty="0" err="1" smtClean="0"/>
              <a:t>incididunt</a:t>
            </a:r>
            <a:r>
              <a:rPr lang="en-US" sz="1600" dirty="0" smtClean="0"/>
              <a:t>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labore</a:t>
            </a:r>
            <a:r>
              <a:rPr lang="en-US" sz="1600" dirty="0" smtClean="0"/>
              <a:t> et </a:t>
            </a:r>
            <a:r>
              <a:rPr lang="en-US" sz="1600" dirty="0" err="1" smtClean="0"/>
              <a:t>dolore</a:t>
            </a:r>
            <a:r>
              <a:rPr lang="en-US" sz="1600" dirty="0" smtClean="0"/>
              <a:t> magna </a:t>
            </a:r>
            <a:r>
              <a:rPr lang="en-US" sz="1600" dirty="0" err="1" smtClean="0"/>
              <a:t>aliqua</a:t>
            </a:r>
            <a:r>
              <a:rPr lang="en-US" sz="1600" dirty="0" smtClean="0"/>
              <a:t>. </a:t>
            </a:r>
            <a:r>
              <a:rPr lang="en-US" sz="1600" dirty="0" err="1" smtClean="0"/>
              <a:t>Ut</a:t>
            </a:r>
            <a:r>
              <a:rPr lang="en-US" sz="1600" dirty="0" smtClean="0"/>
              <a:t> </a:t>
            </a:r>
            <a:r>
              <a:rPr lang="en-US" sz="1600" dirty="0" err="1" smtClean="0"/>
              <a:t>enim</a:t>
            </a:r>
            <a:r>
              <a:rPr lang="en-US" sz="1600" dirty="0" smtClean="0"/>
              <a:t> ad minim </a:t>
            </a:r>
            <a:r>
              <a:rPr lang="en-US" sz="1600" dirty="0" err="1" smtClean="0"/>
              <a:t>veniam</a:t>
            </a:r>
            <a:r>
              <a:rPr lang="en-US" sz="1600" dirty="0" smtClean="0"/>
              <a:t>, </a:t>
            </a:r>
            <a:r>
              <a:rPr lang="en-US" sz="1600" dirty="0" err="1" smtClean="0"/>
              <a:t>quis</a:t>
            </a:r>
            <a:r>
              <a:rPr lang="en-US" sz="1600" dirty="0" smtClean="0"/>
              <a:t> </a:t>
            </a:r>
            <a:r>
              <a:rPr lang="en-US" sz="1600" dirty="0" err="1" smtClean="0"/>
              <a:t>nostrud</a:t>
            </a:r>
            <a:r>
              <a:rPr lang="en-US" sz="1600" dirty="0" smtClean="0"/>
              <a:t> exercitation </a:t>
            </a:r>
            <a:r>
              <a:rPr lang="en-US" sz="1600" dirty="0" err="1" smtClean="0"/>
              <a:t>ullamco</a:t>
            </a:r>
            <a:r>
              <a:rPr lang="en-US" sz="1600" dirty="0" smtClean="0"/>
              <a:t> </a:t>
            </a:r>
            <a:r>
              <a:rPr lang="en-US" sz="1600" dirty="0" err="1" smtClean="0"/>
              <a:t>laboris</a:t>
            </a:r>
            <a:endParaRPr lang="en-US" sz="1600" dirty="0"/>
          </a:p>
        </p:txBody>
      </p:sp>
      <p:pic>
        <p:nvPicPr>
          <p:cNvPr id="6" name="Picture 5" descr="3d cha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905000"/>
            <a:ext cx="335734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5EC3635-12C6-444C-B530-F37AD6A4D441}" type="slidenum">
              <a:rPr lang="en-US" smtClean="0"/>
              <a:pPr algn="r"/>
              <a:t>8</a:t>
            </a:fld>
            <a:endParaRPr lang="en-US" dirty="0"/>
          </a:p>
        </p:txBody>
      </p:sp>
      <p:pic>
        <p:nvPicPr>
          <p:cNvPr id="4" name="Picture 3" descr="fram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600200"/>
            <a:ext cx="7772400" cy="41148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371600" y="1905000"/>
            <a:ext cx="6781800" cy="3276600"/>
            <a:chOff x="1066800" y="2286000"/>
            <a:chExt cx="7696200" cy="3810000"/>
          </a:xfrm>
        </p:grpSpPr>
        <p:pic>
          <p:nvPicPr>
            <p:cNvPr id="6" name="Picture 5" descr="ruwel_logo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15000" y="4419600"/>
              <a:ext cx="1508760" cy="685800"/>
            </a:xfrm>
            <a:prstGeom prst="rect">
              <a:avLst/>
            </a:prstGeom>
          </p:spPr>
        </p:pic>
        <p:pic>
          <p:nvPicPr>
            <p:cNvPr id="7" name="Picture 6" descr="audio_mobil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09112" y="4419600"/>
              <a:ext cx="876905" cy="762000"/>
            </a:xfrm>
            <a:prstGeom prst="rect">
              <a:avLst/>
            </a:prstGeom>
          </p:spPr>
        </p:pic>
        <p:pic>
          <p:nvPicPr>
            <p:cNvPr id="8" name="Picture 7" descr="Thomas-logo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6800" y="5448362"/>
              <a:ext cx="1524000" cy="462410"/>
            </a:xfrm>
            <a:prstGeom prst="rect">
              <a:avLst/>
            </a:prstGeom>
          </p:spPr>
        </p:pic>
        <p:pic>
          <p:nvPicPr>
            <p:cNvPr id="9" name="Picture 8" descr="pv_logo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6800" y="4419600"/>
              <a:ext cx="990600" cy="550333"/>
            </a:xfrm>
            <a:prstGeom prst="rect">
              <a:avLst/>
            </a:prstGeom>
          </p:spPr>
        </p:pic>
        <p:pic>
          <p:nvPicPr>
            <p:cNvPr id="10" name="Picture 9" descr="abus_logo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15000" y="2438400"/>
              <a:ext cx="1447800" cy="457638"/>
            </a:xfrm>
            <a:prstGeom prst="rect">
              <a:avLst/>
            </a:prstGeom>
          </p:spPr>
        </p:pic>
        <p:pic>
          <p:nvPicPr>
            <p:cNvPr id="11" name="Picture 10" descr="logo_isu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715000" y="5448362"/>
              <a:ext cx="1447800" cy="462902"/>
            </a:xfrm>
            <a:prstGeom prst="rect">
              <a:avLst/>
            </a:prstGeom>
          </p:spPr>
        </p:pic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695036" y="5410200"/>
              <a:ext cx="1067964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6" descr="graef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782289" y="2286000"/>
              <a:ext cx="756489" cy="762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5715000" y="3581400"/>
              <a:ext cx="1214437" cy="436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 descr="imo_logo.pn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352800" y="4419600"/>
              <a:ext cx="1274886" cy="457200"/>
            </a:xfrm>
            <a:prstGeom prst="rect">
              <a:avLst/>
            </a:prstGeom>
          </p:spPr>
        </p:pic>
        <p:pic>
          <p:nvPicPr>
            <p:cNvPr id="16" name="Picture 15" descr="pfaff_logo.jp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66800" y="3581400"/>
              <a:ext cx="1785552" cy="457200"/>
            </a:xfrm>
            <a:prstGeom prst="rect">
              <a:avLst/>
            </a:prstGeom>
          </p:spPr>
        </p:pic>
        <p:pic>
          <p:nvPicPr>
            <p:cNvPr id="17" name="Picture 16" descr="wera_logo.png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429000" y="2438400"/>
              <a:ext cx="1295400" cy="639360"/>
            </a:xfrm>
            <a:prstGeom prst="rect">
              <a:avLst/>
            </a:prstGeom>
          </p:spPr>
        </p:pic>
        <p:pic>
          <p:nvPicPr>
            <p:cNvPr id="18" name="Picture 17" descr="widosLogo.gif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772400" y="3581400"/>
              <a:ext cx="752621" cy="457200"/>
            </a:xfrm>
            <a:prstGeom prst="rect">
              <a:avLst/>
            </a:prstGeom>
          </p:spPr>
        </p:pic>
        <p:pic>
          <p:nvPicPr>
            <p:cNvPr id="19" name="Picture 18" descr="ciret.png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352800" y="5448362"/>
              <a:ext cx="1553140" cy="571438"/>
            </a:xfrm>
            <a:prstGeom prst="rect">
              <a:avLst/>
            </a:prstGeom>
          </p:spPr>
        </p:pic>
        <p:pic>
          <p:nvPicPr>
            <p:cNvPr id="20" name="Picture 19" descr="swing.jpg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429000" y="3581400"/>
              <a:ext cx="1616299" cy="457200"/>
            </a:xfrm>
            <a:prstGeom prst="rect">
              <a:avLst/>
            </a:prstGeom>
          </p:spPr>
        </p:pic>
        <p:pic>
          <p:nvPicPr>
            <p:cNvPr id="21" name="Picture 20" descr="ABBstandardRed.eps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066800" y="2438400"/>
              <a:ext cx="1371600" cy="53863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5EC3635-12C6-444C-B530-F37AD6A4D441}" type="slidenum">
              <a:rPr lang="en-US" smtClean="0"/>
              <a:pPr algn="r"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akoko Company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koko Font">
      <a:majorFont>
        <a:latin typeface="HelveticaNeu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472</Words>
  <Application>Microsoft Office PowerPoint</Application>
  <PresentationFormat>Letter Paper (8.5x11 in)</PresentationFormat>
  <Paragraphs>51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Dakoko Company Presentation</vt:lpstr>
      <vt:lpstr>Welcome  to our Presentation</vt:lpstr>
      <vt:lpstr>PRESENTATION TITLE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THANK YOU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Our Presentation</dc:title>
  <dc:creator>Valued Acer Customer</dc:creator>
  <cp:lastModifiedBy>Valued Acer Customer</cp:lastModifiedBy>
  <cp:revision>42</cp:revision>
  <dcterms:created xsi:type="dcterms:W3CDTF">2012-10-14T11:29:13Z</dcterms:created>
  <dcterms:modified xsi:type="dcterms:W3CDTF">2014-04-23T01:41:35Z</dcterms:modified>
</cp:coreProperties>
</file>